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36EF-F344-432B-8D52-F4024E6BC33D}" type="datetimeFigureOut">
              <a:rPr lang="hu-HU" smtClean="0"/>
              <a:t>2015.11.24.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61D0-4FB3-485C-9732-1F2D58BF3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070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36EF-F344-432B-8D52-F4024E6BC33D}" type="datetimeFigureOut">
              <a:rPr lang="hu-HU" smtClean="0"/>
              <a:t>2015.11.24.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61D0-4FB3-485C-9732-1F2D58BF3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964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36EF-F344-432B-8D52-F4024E6BC33D}" type="datetimeFigureOut">
              <a:rPr lang="hu-HU" smtClean="0"/>
              <a:t>2015.11.24.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61D0-4FB3-485C-9732-1F2D58BF3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0521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36EF-F344-432B-8D52-F4024E6BC33D}" type="datetimeFigureOut">
              <a:rPr lang="hu-HU" smtClean="0"/>
              <a:t>2015.11.24.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61D0-4FB3-485C-9732-1F2D58BF3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62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36EF-F344-432B-8D52-F4024E6BC33D}" type="datetimeFigureOut">
              <a:rPr lang="hu-HU" smtClean="0"/>
              <a:t>2015.11.24.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61D0-4FB3-485C-9732-1F2D58BF3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8431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36EF-F344-432B-8D52-F4024E6BC33D}" type="datetimeFigureOut">
              <a:rPr lang="hu-HU" smtClean="0"/>
              <a:t>2015.11.24.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61D0-4FB3-485C-9732-1F2D58BF3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6763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36EF-F344-432B-8D52-F4024E6BC33D}" type="datetimeFigureOut">
              <a:rPr lang="hu-HU" smtClean="0"/>
              <a:t>2015.11.24.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61D0-4FB3-485C-9732-1F2D58BF3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5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36EF-F344-432B-8D52-F4024E6BC33D}" type="datetimeFigureOut">
              <a:rPr lang="hu-HU" smtClean="0"/>
              <a:t>2015.11.24.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61D0-4FB3-485C-9732-1F2D58BF3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55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36EF-F344-432B-8D52-F4024E6BC33D}" type="datetimeFigureOut">
              <a:rPr lang="hu-HU" smtClean="0"/>
              <a:t>2015.11.24.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61D0-4FB3-485C-9732-1F2D58BF3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946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36EF-F344-432B-8D52-F4024E6BC33D}" type="datetimeFigureOut">
              <a:rPr lang="hu-HU" smtClean="0"/>
              <a:t>2015.11.24.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61D0-4FB3-485C-9732-1F2D58BF3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622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36EF-F344-432B-8D52-F4024E6BC33D}" type="datetimeFigureOut">
              <a:rPr lang="hu-HU" smtClean="0"/>
              <a:t>2015.11.24.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61D0-4FB3-485C-9732-1F2D58BF3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0368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136EF-F344-432B-8D52-F4024E6BC33D}" type="datetimeFigureOut">
              <a:rPr lang="hu-HU" smtClean="0"/>
              <a:t>2015.11.24.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661D0-4FB3-485C-9732-1F2D58BF3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44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400" dirty="0" err="1" smtClean="0"/>
              <a:t>Caenorhabditis</a:t>
            </a:r>
            <a:r>
              <a:rPr lang="hu-HU" sz="4400" dirty="0" smtClean="0"/>
              <a:t> </a:t>
            </a:r>
            <a:r>
              <a:rPr lang="hu-HU" sz="4400" dirty="0" err="1" smtClean="0"/>
              <a:t>elegans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121265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b="56796"/>
          <a:stretch/>
        </p:blipFill>
        <p:spPr>
          <a:xfrm>
            <a:off x="734877" y="976866"/>
            <a:ext cx="5142991" cy="420504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/>
          <a:srcRect t="42978"/>
          <a:stretch/>
        </p:blipFill>
        <p:spPr>
          <a:xfrm>
            <a:off x="6732556" y="976866"/>
            <a:ext cx="4666379" cy="503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3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i="1"/>
              <a:t>Caenorhabditis elegans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700214"/>
            <a:ext cx="8713788" cy="386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143250" y="5949951"/>
            <a:ext cx="6192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Aktív(?) transzpozonok a C. elegans genomban</a:t>
            </a:r>
          </a:p>
        </p:txBody>
      </p:sp>
    </p:spTree>
    <p:extLst>
      <p:ext uri="{BB962C8B-B14F-4D97-AF65-F5344CB8AC3E}">
        <p14:creationId xmlns:p14="http://schemas.microsoft.com/office/powerpoint/2010/main" val="388649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620713"/>
            <a:ext cx="8229600" cy="5505450"/>
          </a:xfrm>
        </p:spPr>
        <p:txBody>
          <a:bodyPr/>
          <a:lstStyle/>
          <a:p>
            <a:endParaRPr lang="hu-HU" sz="2000"/>
          </a:p>
          <a:p>
            <a:r>
              <a:rPr lang="hu-HU" sz="2000"/>
              <a:t>Bristol N2 törzs 31 kópia Tc1 és 22 kópia Tc3-t tartalmaz, a kópiák száma törzs függő</a:t>
            </a:r>
          </a:p>
          <a:p>
            <a:r>
              <a:rPr lang="hu-HU" sz="2000"/>
              <a:t>Mutátor törzsek: pl.: Bergerac törzsben Tc1 transzpozíció aktív a csíra vonalban, a haploid genomok 300-500 kópia Tc1-t tartalmaznak</a:t>
            </a:r>
          </a:p>
          <a:p>
            <a:r>
              <a:rPr lang="hu-HU" sz="2000"/>
              <a:t>Tc1, Tc3, Tc7 TA szekvenciába integrálódik, Tc4, Tc5 TNA-ba, intronok AT gazdagok – nagy valószínűséggel intronba ugranak</a:t>
            </a:r>
          </a:p>
          <a:p>
            <a:endParaRPr lang="hu-HU" sz="2000"/>
          </a:p>
          <a:p>
            <a:pPr>
              <a:buFontTx/>
              <a:buNone/>
            </a:pPr>
            <a:endParaRPr lang="hu-HU" sz="2000"/>
          </a:p>
        </p:txBody>
      </p:sp>
    </p:spTree>
    <p:extLst>
      <p:ext uri="{BB962C8B-B14F-4D97-AF65-F5344CB8AC3E}">
        <p14:creationId xmlns:p14="http://schemas.microsoft.com/office/powerpoint/2010/main" val="2707425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/>
              <a:t>Transzpozíció szabályozás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000" dirty="0"/>
              <a:t>Sok törzsben a csíravonalban nem történik transzpozíció (Bristol N2), néhány törzsben (</a:t>
            </a:r>
            <a:r>
              <a:rPr lang="hu-HU" sz="2000" dirty="0" err="1"/>
              <a:t>Bergerac</a:t>
            </a:r>
            <a:r>
              <a:rPr lang="hu-HU" sz="2000" dirty="0"/>
              <a:t> BO) van transzpozíció a csírasejtekben – </a:t>
            </a:r>
            <a:r>
              <a:rPr lang="hu-HU" sz="2000" dirty="0" err="1"/>
              <a:t>mutátor</a:t>
            </a:r>
            <a:r>
              <a:rPr lang="hu-HU" sz="2000" dirty="0"/>
              <a:t> </a:t>
            </a:r>
            <a:r>
              <a:rPr lang="hu-HU" sz="2000" dirty="0" err="1"/>
              <a:t>fenotípus</a:t>
            </a:r>
            <a:endParaRPr lang="hu-HU" sz="2000" dirty="0"/>
          </a:p>
          <a:p>
            <a:r>
              <a:rPr lang="hu-HU" sz="2000" dirty="0"/>
              <a:t>Transzpozíció </a:t>
            </a:r>
            <a:r>
              <a:rPr lang="hu-HU" sz="2000" dirty="0" smtClean="0"/>
              <a:t>szabályozása: a </a:t>
            </a:r>
            <a:r>
              <a:rPr lang="hu-HU" sz="2000" dirty="0" err="1"/>
              <a:t>nematoda</a:t>
            </a:r>
            <a:r>
              <a:rPr lang="hu-HU" sz="2000" dirty="0"/>
              <a:t> védi ki a transzpozíciót a csíravonalban</a:t>
            </a:r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924332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/>
              <a:t>Felhasználás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400"/>
              <a:t>Mutagenezis</a:t>
            </a:r>
          </a:p>
          <a:p>
            <a:pPr lvl="1"/>
            <a:r>
              <a:rPr lang="hu-HU" sz="2000"/>
              <a:t>Tc1: mutátor törzsekkel, tag</a:t>
            </a:r>
          </a:p>
          <a:p>
            <a:pPr lvl="1"/>
            <a:r>
              <a:rPr lang="hu-HU" sz="2000"/>
              <a:t>De más Tc is aktivizálódhat, több kópiában van jelen, nehezen szabályozható</a:t>
            </a:r>
          </a:p>
          <a:p>
            <a:pPr lvl="1"/>
            <a:r>
              <a:rPr lang="hu-HU" sz="2000"/>
              <a:t>Mos-1: </a:t>
            </a:r>
            <a:r>
              <a:rPr lang="hu-HU" sz="2000" i="1"/>
              <a:t>Drosophila</a:t>
            </a:r>
            <a:r>
              <a:rPr lang="hu-HU" sz="2000"/>
              <a:t> elem, transzpozáz - kondícionális expressziója megvalósítható</a:t>
            </a:r>
          </a:p>
          <a:p>
            <a:pPr lvl="1">
              <a:buFontTx/>
              <a:buNone/>
            </a:pPr>
            <a:endParaRPr lang="hu-HU" sz="2000"/>
          </a:p>
          <a:p>
            <a:r>
              <a:rPr lang="hu-HU" sz="2400"/>
              <a:t>Célzott gén inaktiváció</a:t>
            </a:r>
          </a:p>
          <a:p>
            <a:pPr lvl="1"/>
            <a:r>
              <a:rPr lang="hu-HU" sz="2000"/>
              <a:t>Transzpozon van a vizsgálandó génben – Tc1 kiugrik - lábnyom</a:t>
            </a:r>
          </a:p>
        </p:txBody>
      </p:sp>
    </p:spTree>
    <p:extLst>
      <p:ext uri="{BB962C8B-B14F-4D97-AF65-F5344CB8AC3E}">
        <p14:creationId xmlns:p14="http://schemas.microsoft.com/office/powerpoint/2010/main" val="502387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77875"/>
          </a:xfrm>
        </p:spPr>
        <p:txBody>
          <a:bodyPr/>
          <a:lstStyle/>
          <a:p>
            <a:r>
              <a:rPr lang="hu-HU" sz="3200"/>
              <a:t>Kivágás utáni javítás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052513"/>
            <a:ext cx="8135937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8040688" y="6021388"/>
            <a:ext cx="20875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Aktív: szomatikus sejt, csíra sejtek is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440239" y="5876926"/>
            <a:ext cx="28082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Deléciós allélok előállítása, az érdekes génben</a:t>
            </a:r>
          </a:p>
        </p:txBody>
      </p:sp>
    </p:spTree>
    <p:extLst>
      <p:ext uri="{BB962C8B-B14F-4D97-AF65-F5344CB8AC3E}">
        <p14:creationId xmlns:p14="http://schemas.microsoft.com/office/powerpoint/2010/main" val="2252861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75"/>
          <a:stretch>
            <a:fillRect/>
          </a:stretch>
        </p:blipFill>
        <p:spPr bwMode="auto">
          <a:xfrm>
            <a:off x="2424113" y="981075"/>
            <a:ext cx="7777162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24000"/>
                  </a:blip>
                  <a:srcRect b="5447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6096001" y="188913"/>
            <a:ext cx="3851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Nem integráns Mos transzpozáz, hősokk promóterrel 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135189" y="188913"/>
            <a:ext cx="2555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Nem integráns transzpozon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7175500" y="2565400"/>
            <a:ext cx="2952750" cy="17414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Utód: együtt a transzpozon és a transzpozáz</a:t>
            </a:r>
          </a:p>
          <a:p>
            <a:pPr>
              <a:spcBef>
                <a:spcPct val="50000"/>
              </a:spcBef>
            </a:pPr>
            <a:endParaRPr lang="hu-HU"/>
          </a:p>
          <a:p>
            <a:pPr>
              <a:spcBef>
                <a:spcPct val="50000"/>
              </a:spcBef>
            </a:pPr>
            <a:r>
              <a:rPr lang="hu-HU"/>
              <a:t>Hősokk: transzpozíció generálása </a:t>
            </a:r>
          </a:p>
        </p:txBody>
      </p:sp>
    </p:spTree>
    <p:extLst>
      <p:ext uri="{BB962C8B-B14F-4D97-AF65-F5344CB8AC3E}">
        <p14:creationId xmlns:p14="http://schemas.microsoft.com/office/powerpoint/2010/main" val="1061592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12" y="188804"/>
            <a:ext cx="4677341" cy="632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28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3549" t="14142" r="35911" b="12976"/>
          <a:stretch/>
        </p:blipFill>
        <p:spPr>
          <a:xfrm>
            <a:off x="588935" y="371960"/>
            <a:ext cx="5904855" cy="533141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/>
          <a:srcRect l="3707" t="49312" r="35434" b="22509"/>
          <a:stretch/>
        </p:blipFill>
        <p:spPr>
          <a:xfrm>
            <a:off x="6493790" y="3843579"/>
            <a:ext cx="5935852" cy="206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88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193</Words>
  <Application>Microsoft Office PowerPoint</Application>
  <PresentationFormat>Szélesvásznú</PresentationFormat>
  <Paragraphs>27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Office-téma</vt:lpstr>
      <vt:lpstr>Caenorhabditis elegans</vt:lpstr>
      <vt:lpstr>Caenorhabditis elegans</vt:lpstr>
      <vt:lpstr>PowerPoint bemutató</vt:lpstr>
      <vt:lpstr>Transzpozíció szabályozás</vt:lpstr>
      <vt:lpstr>Felhasználás</vt:lpstr>
      <vt:lpstr>Kivágás utáni javítás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Caenorhabditis elegans</dc:title>
  <dc:creator>Kati</dc:creator>
  <cp:lastModifiedBy>Kati</cp:lastModifiedBy>
  <cp:revision>2</cp:revision>
  <dcterms:created xsi:type="dcterms:W3CDTF">2015-11-24T14:42:24Z</dcterms:created>
  <dcterms:modified xsi:type="dcterms:W3CDTF">2015-11-24T14:44:25Z</dcterms:modified>
</cp:coreProperties>
</file>