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2" r:id="rId24"/>
    <p:sldId id="283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6D148-8437-4CF3-B323-446FDF3D89EE}" type="datetimeFigureOut">
              <a:rPr lang="hu-HU" smtClean="0"/>
              <a:t>2018. 10. 24.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2CCC-C76C-4DA4-A2BE-3E7D47232B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1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2CCC-C76C-4DA4-A2BE-3E7D47232B7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98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2CCC-C76C-4DA4-A2BE-3E7D47232B7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47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AE1B-3810-4570-8FE2-139FC61D1945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ECC-64F2-493B-8A77-3450364CA560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29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234A-56A4-4625-91AF-26742EC9D936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5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A550-B6B1-44B6-92AA-8FC504BFEAC7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16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7380-B7AE-4072-8DB3-EE440359EA2C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25D7-1B7F-486B-ABCC-E48602EB8AB4}" type="datetime1">
              <a:rPr lang="hu-HU" smtClean="0"/>
              <a:t>2018. 10. 24.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3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031-4F19-4531-AC83-FA6483C4CDDD}" type="datetime1">
              <a:rPr lang="hu-HU" smtClean="0"/>
              <a:t>2018. 10. 24.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1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023D-9B47-4A04-9163-BCC6EC970E30}" type="datetime1">
              <a:rPr lang="hu-HU" smtClean="0"/>
              <a:t>2018. 10. 24.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19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21DAD-40A6-453F-B552-044BD81EF2C9}" type="datetime1">
              <a:rPr lang="hu-HU" smtClean="0"/>
              <a:t>2018. 10. 24.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1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A1B413B-640F-44DA-A5A3-4FE9B520C71F}" type="datetime1">
              <a:rPr lang="hu-HU" smtClean="0"/>
              <a:t>2018. 10. 24.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9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D0A-831F-4E86-81BA-F9C51D2D0C3C}" type="datetime1">
              <a:rPr lang="hu-HU" smtClean="0"/>
              <a:t>2018. 10. 24.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97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B5EBC8-F853-45E7-9F90-496C0BF4341E}" type="datetime1">
              <a:rPr lang="hu-HU" smtClean="0"/>
              <a:t>2018. 10. 24.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8CF42F-E737-479F-9354-EBDC0BF117C6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Browser with Ensembl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Nóra </a:t>
            </a:r>
            <a:r>
              <a:rPr lang="hu-HU" dirty="0" err="1" smtClean="0"/>
              <a:t>bana</a:t>
            </a:r>
            <a:r>
              <a:rPr lang="hu-HU" dirty="0" smtClean="0"/>
              <a:t>, Balázs Bohár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25. 10. 2018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68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Annotation</a:t>
            </a:r>
            <a:r>
              <a:rPr lang="hu-HU" b="1" dirty="0" smtClean="0"/>
              <a:t> of </a:t>
            </a:r>
            <a:r>
              <a:rPr lang="hu-HU" b="1" dirty="0" err="1" smtClean="0"/>
              <a:t>transcripts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" y="1955549"/>
            <a:ext cx="8217258" cy="408499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More </a:t>
            </a:r>
            <a:r>
              <a:rPr lang="hu-HU" b="1" dirty="0" err="1" smtClean="0"/>
              <a:t>informations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9" y="2435383"/>
            <a:ext cx="8415161" cy="285652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7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Location</a:t>
            </a:r>
            <a:r>
              <a:rPr lang="hu-HU" b="1" dirty="0" smtClean="0"/>
              <a:t> </a:t>
            </a:r>
            <a:r>
              <a:rPr lang="hu-HU" b="1" dirty="0" err="1" smtClean="0"/>
              <a:t>near</a:t>
            </a:r>
            <a:r>
              <a:rPr lang="hu-HU" b="1" dirty="0" smtClean="0"/>
              <a:t> to the gene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0" y="1928390"/>
            <a:ext cx="8210339" cy="408792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3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4" y="969430"/>
            <a:ext cx="7615019" cy="442948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6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err="1" smtClean="0"/>
              <a:t>Configure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this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page-dbSNP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variants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5" y="1802681"/>
            <a:ext cx="9019966" cy="46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5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Information</a:t>
            </a:r>
            <a:r>
              <a:rPr lang="hu-HU" b="1" dirty="0" smtClean="0"/>
              <a:t> </a:t>
            </a:r>
            <a:r>
              <a:rPr lang="hu-HU" b="1" dirty="0" err="1" smtClean="0"/>
              <a:t>about</a:t>
            </a:r>
            <a:r>
              <a:rPr lang="hu-HU" b="1" dirty="0" smtClean="0"/>
              <a:t> the </a:t>
            </a:r>
            <a:r>
              <a:rPr lang="hu-HU" b="1" dirty="0" err="1" smtClean="0"/>
              <a:t>variant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5" y="2100404"/>
            <a:ext cx="8353070" cy="364973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Exon-intron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50991"/>
            <a:ext cx="7543800" cy="135656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181"/>
            <a:ext cx="9144000" cy="26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BLAST/BLAT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4" y="1910281"/>
            <a:ext cx="8318051" cy="4093119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3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BRCA2 gene </a:t>
            </a:r>
            <a:r>
              <a:rPr lang="hu-HU" b="1" dirty="0" err="1"/>
              <a:t>comparison</a:t>
            </a:r>
            <a:r>
              <a:rPr lang="hu-HU" b="1" dirty="0"/>
              <a:t> </a:t>
            </a:r>
            <a:r>
              <a:rPr lang="hu-HU" b="1" dirty="0" err="1"/>
              <a:t>between</a:t>
            </a:r>
            <a:r>
              <a:rPr lang="hu-HU" b="1" dirty="0"/>
              <a:t> human and </a:t>
            </a:r>
            <a:r>
              <a:rPr lang="hu-HU" b="1" dirty="0" err="1"/>
              <a:t>other</a:t>
            </a:r>
            <a:r>
              <a:rPr lang="hu-HU" b="1" dirty="0"/>
              <a:t> species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8" y="1937443"/>
            <a:ext cx="8071663" cy="414849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BRCA2 gene </a:t>
            </a:r>
            <a:r>
              <a:rPr lang="hu-HU" b="1" dirty="0" err="1" smtClean="0"/>
              <a:t>comparison</a:t>
            </a:r>
            <a:r>
              <a:rPr lang="hu-HU" b="1" dirty="0" smtClean="0"/>
              <a:t> </a:t>
            </a:r>
            <a:r>
              <a:rPr lang="hu-HU" b="1" dirty="0" err="1" smtClean="0"/>
              <a:t>between</a:t>
            </a:r>
            <a:r>
              <a:rPr lang="hu-HU" b="1" dirty="0" smtClean="0"/>
              <a:t> human and </a:t>
            </a:r>
            <a:r>
              <a:rPr lang="hu-HU" b="1" dirty="0" err="1" smtClean="0"/>
              <a:t>other</a:t>
            </a:r>
            <a:r>
              <a:rPr lang="hu-HU" b="1" dirty="0" smtClean="0"/>
              <a:t> species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0" y="1846908"/>
            <a:ext cx="8060600" cy="431179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83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Core</a:t>
            </a:r>
            <a:r>
              <a:rPr lang="hu-HU" b="1" dirty="0" smtClean="0"/>
              <a:t> </a:t>
            </a:r>
            <a:r>
              <a:rPr lang="hu-HU" b="1" dirty="0" err="1" smtClean="0"/>
              <a:t>data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err="1" smtClean="0"/>
              <a:t>Genome</a:t>
            </a:r>
            <a:r>
              <a:rPr lang="hu-HU" dirty="0" smtClean="0"/>
              <a:t> </a:t>
            </a:r>
            <a:r>
              <a:rPr lang="hu-HU" dirty="0" err="1" smtClean="0"/>
              <a:t>sequences</a:t>
            </a:r>
            <a:endParaRPr lang="hu-H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Gene/ </a:t>
            </a:r>
            <a:r>
              <a:rPr lang="hu-HU" dirty="0" err="1" smtClean="0"/>
              <a:t>transcript</a:t>
            </a:r>
            <a:r>
              <a:rPr lang="hu-HU" dirty="0" smtClean="0"/>
              <a:t> / protein </a:t>
            </a:r>
            <a:r>
              <a:rPr lang="hu-HU" dirty="0" err="1" smtClean="0"/>
              <a:t>modells</a:t>
            </a:r>
            <a:endParaRPr lang="hu-H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references</a:t>
            </a:r>
            <a:endParaRPr lang="hu-H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 err="1" smtClean="0"/>
              <a:t>Mapped</a:t>
            </a:r>
            <a:r>
              <a:rPr lang="hu-HU" dirty="0" smtClean="0"/>
              <a:t> </a:t>
            </a:r>
            <a:r>
              <a:rPr lang="hu-HU" dirty="0" err="1" smtClean="0"/>
              <a:t>cDNAs</a:t>
            </a:r>
            <a:r>
              <a:rPr lang="hu-HU" dirty="0"/>
              <a:t>, </a:t>
            </a:r>
            <a:r>
              <a:rPr lang="hu-HU" dirty="0" err="1"/>
              <a:t>proteins</a:t>
            </a:r>
            <a:r>
              <a:rPr lang="hu-HU" dirty="0"/>
              <a:t>, </a:t>
            </a:r>
            <a:r>
              <a:rPr lang="hu-HU" dirty="0" err="1"/>
              <a:t>microarray</a:t>
            </a:r>
            <a:r>
              <a:rPr lang="hu-HU" dirty="0"/>
              <a:t> </a:t>
            </a:r>
            <a:r>
              <a:rPr lang="hu-HU" dirty="0" err="1"/>
              <a:t>probes</a:t>
            </a:r>
            <a:r>
              <a:rPr lang="hu-HU" dirty="0"/>
              <a:t>, BAC </a:t>
            </a:r>
            <a:r>
              <a:rPr lang="hu-HU" dirty="0" err="1"/>
              <a:t>clones</a:t>
            </a:r>
            <a:r>
              <a:rPr lang="hu-HU" dirty="0"/>
              <a:t>, </a:t>
            </a:r>
            <a:r>
              <a:rPr lang="hu-HU" dirty="0" err="1"/>
              <a:t>cytogenetic</a:t>
            </a:r>
            <a:r>
              <a:rPr lang="hu-HU" dirty="0"/>
              <a:t> </a:t>
            </a:r>
            <a:r>
              <a:rPr lang="hu-HU" dirty="0" err="1"/>
              <a:t>band</a:t>
            </a:r>
            <a:r>
              <a:rPr lang="hu-HU" dirty="0"/>
              <a:t> </a:t>
            </a:r>
            <a:r>
              <a:rPr lang="hu-HU" dirty="0" err="1"/>
              <a:t>repeats</a:t>
            </a:r>
            <a:r>
              <a:rPr lang="hu-HU" dirty="0"/>
              <a:t>, </a:t>
            </a:r>
            <a:r>
              <a:rPr lang="hu-HU" dirty="0" err="1"/>
              <a:t>markers</a:t>
            </a:r>
            <a:r>
              <a:rPr lang="hu-HU" dirty="0"/>
              <a:t> etc</a:t>
            </a:r>
            <a:r>
              <a:rPr lang="hu-HU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algn="just"/>
            <a:r>
              <a:rPr lang="en-US" dirty="0"/>
              <a:t>Comparative data: </a:t>
            </a:r>
            <a:r>
              <a:rPr lang="en-US" dirty="0" err="1"/>
              <a:t>orthologists</a:t>
            </a:r>
            <a:r>
              <a:rPr lang="en-US" dirty="0"/>
              <a:t> and paralogs, protein families, whole genome joints, lonely </a:t>
            </a:r>
            <a:r>
              <a:rPr lang="en-US" dirty="0" smtClean="0"/>
              <a:t>regions</a:t>
            </a:r>
            <a:endParaRPr lang="hu-HU" dirty="0" smtClean="0"/>
          </a:p>
          <a:p>
            <a:pPr algn="just"/>
            <a:r>
              <a:rPr lang="fr-FR" dirty="0"/>
              <a:t>Variant data: sequence variations, structural variations, linkage </a:t>
            </a:r>
            <a:r>
              <a:rPr lang="fr-FR" dirty="0" smtClean="0"/>
              <a:t>disequilibrium</a:t>
            </a:r>
            <a:endParaRPr lang="hu-HU" dirty="0" smtClean="0"/>
          </a:p>
          <a:p>
            <a:pPr algn="just"/>
            <a:r>
              <a:rPr lang="en-US" dirty="0"/>
              <a:t>Regulatory data: a set of "best guess" (best estimates) regulatory elements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09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" y="860079"/>
            <a:ext cx="8283734" cy="440643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2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Homology</a:t>
            </a:r>
            <a:r>
              <a:rPr lang="hu-HU" b="1" dirty="0"/>
              <a:t> </a:t>
            </a:r>
            <a:r>
              <a:rPr lang="hu-HU" b="1" dirty="0" err="1"/>
              <a:t>relationship-orthologs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7" y="1990859"/>
            <a:ext cx="7454166" cy="379190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Chromosome</a:t>
            </a:r>
            <a:r>
              <a:rPr lang="hu-HU" b="1" dirty="0" smtClean="0"/>
              <a:t> </a:t>
            </a:r>
            <a:r>
              <a:rPr lang="hu-HU" b="1" dirty="0" err="1" smtClean="0"/>
              <a:t>view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4" y="1874068"/>
            <a:ext cx="8074492" cy="413022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9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Biomart</a:t>
            </a:r>
            <a:endParaRPr lang="hu-H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70" y="1845734"/>
            <a:ext cx="8836182" cy="444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511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13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/>
              <a:t>Configure</a:t>
            </a:r>
            <a:r>
              <a:rPr lang="hu-HU" b="1" dirty="0" smtClean="0"/>
              <a:t> </a:t>
            </a:r>
            <a:r>
              <a:rPr lang="hu-HU" b="1" dirty="0" err="1" smtClean="0"/>
              <a:t>this</a:t>
            </a:r>
            <a:r>
              <a:rPr lang="hu-HU" b="1" dirty="0" smtClean="0"/>
              <a:t> </a:t>
            </a:r>
            <a:r>
              <a:rPr lang="hu-HU" b="1" dirty="0" err="1" smtClean="0"/>
              <a:t>page-RNASeq</a:t>
            </a:r>
            <a:r>
              <a:rPr lang="hu-HU" b="1" dirty="0" smtClean="0"/>
              <a:t> </a:t>
            </a:r>
            <a:r>
              <a:rPr lang="hu-HU" b="1" dirty="0" err="1" smtClean="0"/>
              <a:t>models</a:t>
            </a:r>
            <a:endParaRPr lang="hu-H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29" y="1908619"/>
            <a:ext cx="8727541" cy="416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2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Intron</a:t>
            </a:r>
            <a:r>
              <a:rPr lang="hu-HU" b="1" dirty="0" smtClean="0"/>
              <a:t> </a:t>
            </a:r>
            <a:r>
              <a:rPr lang="hu-HU" b="1" dirty="0" err="1" smtClean="0"/>
              <a:t>models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3" y="1909917"/>
            <a:ext cx="8274414" cy="437731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References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0" y="3952701"/>
            <a:ext cx="4762500" cy="155257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36" y="1932321"/>
            <a:ext cx="4887893" cy="25661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75" y="2375121"/>
            <a:ext cx="2238375" cy="1285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6" y="4579459"/>
            <a:ext cx="2314542" cy="9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Proccess</a:t>
            </a:r>
            <a:r>
              <a:rPr lang="hu-HU" b="1" dirty="0" smtClean="0"/>
              <a:t> of gene </a:t>
            </a:r>
            <a:r>
              <a:rPr lang="hu-HU" b="1" dirty="0" err="1" smtClean="0"/>
              <a:t>annotation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Targeted</a:t>
            </a:r>
            <a:r>
              <a:rPr lang="hu-HU" dirty="0" smtClean="0"/>
              <a:t>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 smtClean="0"/>
              <a:t>T</a:t>
            </a:r>
            <a:r>
              <a:rPr lang="en-US" dirty="0" smtClean="0"/>
              <a:t>hey </a:t>
            </a:r>
            <a:r>
              <a:rPr lang="en-US" dirty="0"/>
              <a:t>are inserted </a:t>
            </a:r>
            <a:r>
              <a:rPr lang="hu-HU" dirty="0"/>
              <a:t>s</a:t>
            </a:r>
            <a:r>
              <a:rPr lang="en-US" dirty="0" err="1" smtClean="0"/>
              <a:t>pecies</a:t>
            </a:r>
            <a:r>
              <a:rPr lang="en-US" dirty="0" smtClean="0"/>
              <a:t>-specific </a:t>
            </a:r>
            <a:r>
              <a:rPr lang="en-US" dirty="0"/>
              <a:t>proteins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en-US" dirty="0" smtClean="0"/>
              <a:t>cDNA</a:t>
            </a:r>
            <a:r>
              <a:rPr lang="hu-HU" dirty="0" smtClean="0"/>
              <a:t> </a:t>
            </a:r>
            <a:r>
              <a:rPr lang="en-US" dirty="0" smtClean="0"/>
              <a:t>into </a:t>
            </a:r>
            <a:r>
              <a:rPr lang="en-US" dirty="0"/>
              <a:t>the genome </a:t>
            </a:r>
            <a:r>
              <a:rPr lang="hu-HU" dirty="0" smtClean="0"/>
              <a:t>to </a:t>
            </a:r>
            <a:r>
              <a:rPr lang="hu-HU" dirty="0" err="1" smtClean="0"/>
              <a:t>make</a:t>
            </a:r>
            <a:r>
              <a:rPr lang="en-US" dirty="0" smtClean="0"/>
              <a:t> </a:t>
            </a:r>
            <a:r>
              <a:rPr lang="en-US" dirty="0"/>
              <a:t>initial </a:t>
            </a:r>
            <a:r>
              <a:rPr lang="en-US" dirty="0" smtClean="0"/>
              <a:t>transcript </a:t>
            </a:r>
            <a:r>
              <a:rPr lang="en-US" dirty="0"/>
              <a:t>models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Similarity</a:t>
            </a:r>
            <a:r>
              <a:rPr lang="hu-HU" dirty="0" smtClean="0"/>
              <a:t>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dirty="0" smtClean="0"/>
              <a:t>To </a:t>
            </a:r>
            <a:r>
              <a:rPr lang="hu-HU" dirty="0" err="1" smtClean="0"/>
              <a:t>annotate</a:t>
            </a:r>
            <a:r>
              <a:rPr lang="hu-HU" dirty="0" smtClean="0"/>
              <a:t> the </a:t>
            </a:r>
            <a:r>
              <a:rPr lang="hu-HU" dirty="0" err="1" smtClean="0"/>
              <a:t>genes</a:t>
            </a:r>
            <a:r>
              <a:rPr lang="hu-HU" dirty="0" smtClean="0"/>
              <a:t>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align</a:t>
            </a:r>
            <a:r>
              <a:rPr lang="hu-HU" dirty="0" smtClean="0"/>
              <a:t> </a:t>
            </a:r>
            <a:r>
              <a:rPr lang="hu-HU" dirty="0" err="1"/>
              <a:t>r</a:t>
            </a:r>
            <a:r>
              <a:rPr lang="hu-HU" dirty="0" err="1" smtClean="0"/>
              <a:t>elative</a:t>
            </a:r>
            <a:r>
              <a:rPr lang="en-US" dirty="0" smtClean="0"/>
              <a:t> proteins </a:t>
            </a:r>
            <a:r>
              <a:rPr lang="en-US" dirty="0"/>
              <a:t>and </a:t>
            </a:r>
            <a:r>
              <a:rPr lang="en-US" dirty="0" err="1" smtClean="0"/>
              <a:t>cDNAs</a:t>
            </a:r>
            <a:r>
              <a:rPr lang="en-US" dirty="0" smtClean="0"/>
              <a:t>. </a:t>
            </a:r>
            <a:r>
              <a:rPr lang="hu-HU" dirty="0" smtClean="0"/>
              <a:t>The u</a:t>
            </a:r>
            <a:r>
              <a:rPr lang="en-US" dirty="0" err="1" smtClean="0"/>
              <a:t>nknown</a:t>
            </a:r>
            <a:r>
              <a:rPr lang="en-US" dirty="0" smtClean="0"/>
              <a:t> </a:t>
            </a:r>
            <a:r>
              <a:rPr lang="en-US" dirty="0"/>
              <a:t>transcripts are not mapped to species-specific proteins. It converts the redundant transcripts into the clusters and adds the alternative transcripts to the corresponding genes.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97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What</a:t>
            </a:r>
            <a:r>
              <a:rPr lang="hu-HU" b="1" dirty="0" smtClean="0"/>
              <a:t> </a:t>
            </a:r>
            <a:r>
              <a:rPr lang="hu-HU" b="1" dirty="0" err="1" smtClean="0"/>
              <a:t>good</a:t>
            </a:r>
            <a:r>
              <a:rPr lang="hu-HU" b="1" dirty="0" smtClean="0"/>
              <a:t> is Ensembl </a:t>
            </a:r>
            <a:r>
              <a:rPr lang="hu-HU" b="1" dirty="0" err="1" smtClean="0"/>
              <a:t>for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Available</a:t>
            </a:r>
            <a:r>
              <a:rPr lang="hu-HU" dirty="0" smtClean="0"/>
              <a:t> the </a:t>
            </a:r>
            <a:r>
              <a:rPr lang="hu-HU" dirty="0" err="1" smtClean="0"/>
              <a:t>annotation</a:t>
            </a:r>
            <a:r>
              <a:rPr lang="hu-HU" dirty="0" smtClean="0"/>
              <a:t> of the </a:t>
            </a:r>
            <a:r>
              <a:rPr lang="hu-HU" dirty="0" err="1" smtClean="0"/>
              <a:t>genes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Show </a:t>
            </a:r>
            <a:r>
              <a:rPr lang="hu-HU" dirty="0" err="1" smtClean="0"/>
              <a:t>us</a:t>
            </a:r>
            <a:r>
              <a:rPr lang="hu-HU" dirty="0" smtClean="0"/>
              <a:t> the </a:t>
            </a:r>
            <a:r>
              <a:rPr lang="hu-HU" dirty="0" err="1" smtClean="0"/>
              <a:t>alternativ</a:t>
            </a:r>
            <a:r>
              <a:rPr lang="hu-HU" dirty="0" smtClean="0"/>
              <a:t> </a:t>
            </a:r>
            <a:r>
              <a:rPr lang="hu-HU" dirty="0" err="1" smtClean="0"/>
              <a:t>transcripts</a:t>
            </a:r>
            <a:r>
              <a:rPr lang="hu-HU" dirty="0" smtClean="0"/>
              <a:t> of the gene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upload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 files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the BLAST </a:t>
            </a:r>
            <a:r>
              <a:rPr lang="hu-HU" dirty="0" err="1" smtClean="0"/>
              <a:t>or</a:t>
            </a:r>
            <a:r>
              <a:rPr lang="hu-HU" dirty="0" smtClean="0"/>
              <a:t> BLAT </a:t>
            </a:r>
            <a:r>
              <a:rPr lang="hu-HU" dirty="0" err="1" smtClean="0"/>
              <a:t>against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sequence of Ensembl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all of the </a:t>
            </a:r>
            <a:r>
              <a:rPr lang="hu-HU" dirty="0" err="1" smtClean="0"/>
              <a:t>SNP’s</a:t>
            </a:r>
            <a:r>
              <a:rPr lang="hu-HU" dirty="0" smtClean="0"/>
              <a:t> on the </a:t>
            </a:r>
            <a:r>
              <a:rPr lang="hu-HU" dirty="0" err="1" smtClean="0"/>
              <a:t>chromosomes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 the </a:t>
            </a:r>
            <a:r>
              <a:rPr lang="hu-HU" dirty="0" err="1" smtClean="0"/>
              <a:t>SNP’s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species, </a:t>
            </a:r>
            <a:r>
              <a:rPr lang="hu-HU" dirty="0" err="1" smtClean="0"/>
              <a:t>populations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types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Etc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6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Website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2" y="2037030"/>
            <a:ext cx="8348349" cy="355234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Page</a:t>
            </a:r>
            <a:r>
              <a:rPr lang="hu-HU" b="1" dirty="0" smtClean="0"/>
              <a:t> of the human </a:t>
            </a:r>
            <a:r>
              <a:rPr lang="hu-HU" b="1" dirty="0" err="1" smtClean="0"/>
              <a:t>genome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1" y="1919335"/>
            <a:ext cx="8427786" cy="344301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3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BRCA2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0" y="1954644"/>
            <a:ext cx="8747780" cy="372750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5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Informations</a:t>
            </a:r>
            <a:r>
              <a:rPr lang="hu-HU" b="1" dirty="0" smtClean="0"/>
              <a:t> </a:t>
            </a:r>
            <a:r>
              <a:rPr lang="hu-HU" b="1" dirty="0" err="1" smtClean="0"/>
              <a:t>about</a:t>
            </a:r>
            <a:r>
              <a:rPr lang="hu-HU" b="1" dirty="0" smtClean="0"/>
              <a:t> </a:t>
            </a:r>
            <a:r>
              <a:rPr lang="hu-HU" b="1" dirty="0" err="1" smtClean="0"/>
              <a:t>this</a:t>
            </a:r>
            <a:r>
              <a:rPr lang="hu-HU" b="1" dirty="0" smtClean="0"/>
              <a:t> gene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9" y="2027977"/>
            <a:ext cx="8302521" cy="368471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5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301</Words>
  <Application>Microsoft Office PowerPoint</Application>
  <PresentationFormat>Diavetítés a képernyőre (4:3 oldalarány)</PresentationFormat>
  <Paragraphs>76</Paragraphs>
  <Slides>25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Retrospektív</vt:lpstr>
      <vt:lpstr>Browser with Ensembl</vt:lpstr>
      <vt:lpstr>Core data</vt:lpstr>
      <vt:lpstr>References</vt:lpstr>
      <vt:lpstr>Proccess of gene annotation</vt:lpstr>
      <vt:lpstr>What good is Ensembl for?</vt:lpstr>
      <vt:lpstr>Website</vt:lpstr>
      <vt:lpstr>Page of the human genome</vt:lpstr>
      <vt:lpstr>BRCA2</vt:lpstr>
      <vt:lpstr>Informations about this gene</vt:lpstr>
      <vt:lpstr>Annotation of transcripts</vt:lpstr>
      <vt:lpstr>More informations</vt:lpstr>
      <vt:lpstr>Location near to the gene</vt:lpstr>
      <vt:lpstr>PowerPoint bemutató</vt:lpstr>
      <vt:lpstr>Configure this page-dbSNP variants</vt:lpstr>
      <vt:lpstr>Information about the variant</vt:lpstr>
      <vt:lpstr>Exon-intron</vt:lpstr>
      <vt:lpstr>BLAST/BLAT</vt:lpstr>
      <vt:lpstr>BRCA2 gene comparison between human and other species</vt:lpstr>
      <vt:lpstr>BRCA2 gene comparison between human and other species</vt:lpstr>
      <vt:lpstr>PowerPoint bemutató</vt:lpstr>
      <vt:lpstr>Homology relationship-orthologs</vt:lpstr>
      <vt:lpstr>Chromosome view</vt:lpstr>
      <vt:lpstr>Biomart</vt:lpstr>
      <vt:lpstr>Configure this page-RNASeq models</vt:lpstr>
      <vt:lpstr>Intron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Browser with Ensembl</dc:title>
  <dc:creator>Balázs Bohár</dc:creator>
  <cp:lastModifiedBy>Balázs Bohár</cp:lastModifiedBy>
  <cp:revision>31</cp:revision>
  <dcterms:created xsi:type="dcterms:W3CDTF">2018-10-24T08:31:12Z</dcterms:created>
  <dcterms:modified xsi:type="dcterms:W3CDTF">2018-10-24T11:34:25Z</dcterms:modified>
</cp:coreProperties>
</file>