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7" r:id="rId3"/>
    <p:sldId id="286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D0452F-A423-444D-983C-36C7CDD01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31813F0-5299-4AF4-9AAE-DDFEAF47D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EFD762E-1698-4446-BF6A-D0D30B693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F0F4-E66E-4553-8B22-864237CE1C2F}" type="datetimeFigureOut">
              <a:rPr lang="hu-HU" smtClean="0"/>
              <a:t>2019.03.04.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59A5256-A708-4BD0-9704-3BC85F79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7EFED08-6C32-4DA1-BAD1-D66478D38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D76E-49CD-4088-9097-3008CAA04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704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11744CB-F7AE-479D-A68D-E5A1F317A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55805B6-009A-45D4-98EA-E0D1E50D1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B0B1FFA-8433-4F8A-937C-205AB075D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F0F4-E66E-4553-8B22-864237CE1C2F}" type="datetimeFigureOut">
              <a:rPr lang="hu-HU" smtClean="0"/>
              <a:t>2019.03.04.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476ABC1-CD10-4925-B217-2FD8EA361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E240B0C-8114-4B9C-A67D-37E5B76A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D76E-49CD-4088-9097-3008CAA04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584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6696333A-9B41-46CB-B165-6B51FA24D1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FE6D47B-1C26-409A-8A39-5023ECBBDE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F30034B-CE9D-4E2F-9DCE-9B5F3B53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F0F4-E66E-4553-8B22-864237CE1C2F}" type="datetimeFigureOut">
              <a:rPr lang="hu-HU" smtClean="0"/>
              <a:t>2019.03.04.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844595B-6E49-413B-BBC4-FA645209B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9A3553E-B776-4D63-954D-119F8B93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D76E-49CD-4088-9097-3008CAA04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412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3C843B7-7279-4234-841B-5910C4C7D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E39B752-4E45-4352-8D4A-4CA56DF21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B8A05B8-D572-4249-BAB8-1C0C15EA7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F0F4-E66E-4553-8B22-864237CE1C2F}" type="datetimeFigureOut">
              <a:rPr lang="hu-HU" smtClean="0"/>
              <a:t>2019.03.04.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1387B46-7A86-4AA9-A08E-A67FC8CE9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E9B5A79-C715-487C-A92C-4948CF71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D76E-49CD-4088-9097-3008CAA04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29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F48E990-6CD6-408F-BC6E-EADED38B4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5D18429-7935-446F-B573-1F28D6FFE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FC6D6CE-5E21-41D0-BB3E-59A24F0C1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F0F4-E66E-4553-8B22-864237CE1C2F}" type="datetimeFigureOut">
              <a:rPr lang="hu-HU" smtClean="0"/>
              <a:t>2019.03.04.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A3DAE10-758D-4C68-999D-5B3EDEAF8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69C6AF3-7FD5-48D8-B57C-FBE50476D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D76E-49CD-4088-9097-3008CAA04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974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8F38E8A-B2DC-4B51-82B6-DAEA22FA3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B5CD626-4BC8-4707-8138-C798B16070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10715C4-47EA-414A-8FA0-79B3677BB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C830010-7340-4CD1-B2C3-E935C4A0E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F0F4-E66E-4553-8B22-864237CE1C2F}" type="datetimeFigureOut">
              <a:rPr lang="hu-HU" smtClean="0"/>
              <a:t>2019.03.04.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680DEEE-4FB2-43A7-979D-5A556D9EC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703EA58-9B8E-4C71-9B1F-2F65CED61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D76E-49CD-4088-9097-3008CAA04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117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4F93C7F-721B-4FF4-B947-C3A5FACA3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0F31FEE-BA32-4A99-AFA2-9E9E6C8A8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26BD7D2-A44A-4803-A121-B5D7CB5D6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B3DE509-906F-4C15-BE60-A4B6B9FD56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06DE2FD6-0B22-4483-BD6A-5F9072AEF1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4B1CB1EF-612D-4629-96F3-976B9C7E8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F0F4-E66E-4553-8B22-864237CE1C2F}" type="datetimeFigureOut">
              <a:rPr lang="hu-HU" smtClean="0"/>
              <a:t>2019.03.04.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8DBE5031-5660-4BDC-BBCD-E5B8EA546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24E50167-6EFF-4DA9-A62B-45E9CF804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D76E-49CD-4088-9097-3008CAA04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345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B66FBD-CFCD-40C5-BD0A-2201E35D8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A0871916-4C87-4138-BFEC-5A1DB831C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F0F4-E66E-4553-8B22-864237CE1C2F}" type="datetimeFigureOut">
              <a:rPr lang="hu-HU" smtClean="0"/>
              <a:t>2019.03.04.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2D4052A0-049B-4C0A-832E-7AB283A1B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97086848-7874-4C1E-A4F7-4A65506E1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D76E-49CD-4088-9097-3008CAA04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276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28556D69-A812-4C66-A290-1413EE70C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F0F4-E66E-4553-8B22-864237CE1C2F}" type="datetimeFigureOut">
              <a:rPr lang="hu-HU" smtClean="0"/>
              <a:t>2019.03.04.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ED9A917-4514-4A1B-8F39-9869CDA14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B9CCC76-50F3-4D32-A1D7-EFFC8A1F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D76E-49CD-4088-9097-3008CAA04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937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AA3AC4-1025-4250-95D6-4E68EFE45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ED65F35-C441-4C63-956A-7ABD1648E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29970EA-D40B-4FBD-BB96-77CDC16A7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FE6868C-642D-4960-9F80-42055AB05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F0F4-E66E-4553-8B22-864237CE1C2F}" type="datetimeFigureOut">
              <a:rPr lang="hu-HU" smtClean="0"/>
              <a:t>2019.03.04.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C0A667B-0430-4400-8CD3-88A7F0354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1F6586F-DA67-4C0C-BA8A-079B6EE80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D76E-49CD-4088-9097-3008CAA04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377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29FAFD3-C695-42FD-9C93-D812363A9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8A290D7E-8058-42B3-8183-D5AA950079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B714B2D-5818-49E1-BF50-3E45347DC0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97ED58E-23DF-4730-AD2A-97BB9ED20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F0F4-E66E-4553-8B22-864237CE1C2F}" type="datetimeFigureOut">
              <a:rPr lang="hu-HU" smtClean="0"/>
              <a:t>2019.03.04.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D8838B49-75B0-4CD7-98DE-4F94011DE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C92F9ED-8024-4CBB-B527-551BB4299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D76E-49CD-4088-9097-3008CAA04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2304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57132602-B2F7-417C-B6D9-A8CD35C70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FFA2B99-2515-4B54-902A-31727870F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6124F6C-85BD-4991-A611-58B279557B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DF0F4-E66E-4553-8B22-864237CE1C2F}" type="datetimeFigureOut">
              <a:rPr lang="hu-HU" smtClean="0"/>
              <a:t>2019.03.04.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9D559C2-9D0D-43B8-BBA7-688118BC17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C387131-AF7D-4523-AA43-AD8775C17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6D76E-49CD-4088-9097-3008CAA04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565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ím 15">
            <a:extLst>
              <a:ext uri="{FF2B5EF4-FFF2-40B4-BE49-F238E27FC236}">
                <a16:creationId xmlns:a16="http://schemas.microsoft.com/office/drawing/2014/main" id="{F267D3C1-5738-418F-BBA4-23AAE950EB52}"/>
              </a:ext>
            </a:extLst>
          </p:cNvPr>
          <p:cNvSpPr txBox="1">
            <a:spLocks/>
          </p:cNvSpPr>
          <p:nvPr/>
        </p:nvSpPr>
        <p:spPr>
          <a:xfrm>
            <a:off x="1524001" y="-25072"/>
            <a:ext cx="9143999" cy="1403252"/>
          </a:xfrm>
          <a:prstGeom prst="rect">
            <a:avLst/>
          </a:prstGeom>
          <a:solidFill>
            <a:schemeClr val="accent4"/>
          </a:solidFill>
          <a:effectLst>
            <a:outerShdw blurRad="44450" dist="27940" dir="5400000" algn="ctr">
              <a:schemeClr val="accent4">
                <a:alpha val="32000"/>
              </a:scheme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68580" tIns="34290" rIns="68580" bIns="34290" rtlCol="0" anchor="b">
            <a:normAutofit fontScale="975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hu-HU" sz="3300" b="1" dirty="0">
                <a:solidFill>
                  <a:schemeClr val="bg1"/>
                </a:solidFill>
              </a:rPr>
            </a:br>
            <a:br>
              <a:rPr lang="hu-HU" sz="3375" dirty="0"/>
            </a:br>
            <a:endParaRPr lang="hu-HU" sz="3375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568AAB9-F556-4C74-8A80-11CC57BD9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7745"/>
            <a:ext cx="9143999" cy="13100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hu-HU" sz="4950" b="1" dirty="0">
                <a:solidFill>
                  <a:schemeClr val="bg1"/>
                </a:solidFill>
              </a:rPr>
              <a:t>European </a:t>
            </a:r>
            <a:r>
              <a:rPr lang="hu-HU" sz="4950" b="1" dirty="0" err="1">
                <a:solidFill>
                  <a:schemeClr val="bg1"/>
                </a:solidFill>
              </a:rPr>
              <a:t>Bioinformatics</a:t>
            </a:r>
            <a:r>
              <a:rPr lang="hu-HU" sz="4950" b="1" dirty="0">
                <a:solidFill>
                  <a:schemeClr val="bg1"/>
                </a:solidFill>
              </a:rPr>
              <a:t> Institute (EBI)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FE65B825-9626-4E15-91EA-8DC339CC2A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043" y="1799647"/>
            <a:ext cx="8545331" cy="355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1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ím 15">
            <a:extLst>
              <a:ext uri="{FF2B5EF4-FFF2-40B4-BE49-F238E27FC236}">
                <a16:creationId xmlns:a16="http://schemas.microsoft.com/office/drawing/2014/main" id="{F267D3C1-5738-418F-BBA4-23AAE950EB52}"/>
              </a:ext>
            </a:extLst>
          </p:cNvPr>
          <p:cNvSpPr txBox="1">
            <a:spLocks/>
          </p:cNvSpPr>
          <p:nvPr/>
        </p:nvSpPr>
        <p:spPr>
          <a:xfrm>
            <a:off x="1524001" y="-25072"/>
            <a:ext cx="9143999" cy="1403252"/>
          </a:xfrm>
          <a:prstGeom prst="rect">
            <a:avLst/>
          </a:prstGeom>
          <a:solidFill>
            <a:schemeClr val="accent4"/>
          </a:solidFill>
          <a:effectLst>
            <a:outerShdw blurRad="44450" dist="27940" dir="5400000" algn="ctr">
              <a:schemeClr val="accent4">
                <a:alpha val="32000"/>
              </a:scheme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68580" tIns="34290" rIns="68580" bIns="34290" rtlCol="0" anchor="b">
            <a:normAutofit fontScale="975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hu-HU" sz="3300" b="1" dirty="0">
                <a:solidFill>
                  <a:schemeClr val="bg1"/>
                </a:solidFill>
              </a:rPr>
            </a:br>
            <a:br>
              <a:rPr lang="hu-HU" sz="3375" dirty="0"/>
            </a:br>
            <a:endParaRPr lang="hu-HU" sz="3375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568AAB9-F556-4C74-8A80-11CC57BD9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096"/>
            <a:ext cx="9143999" cy="13100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hu-HU" sz="4950" b="1" dirty="0">
                <a:solidFill>
                  <a:schemeClr val="bg1"/>
                </a:solidFill>
              </a:rPr>
              <a:t>DNA </a:t>
            </a:r>
            <a:r>
              <a:rPr lang="hu-HU" sz="4950" b="1" dirty="0" err="1">
                <a:solidFill>
                  <a:schemeClr val="bg1"/>
                </a:solidFill>
              </a:rPr>
              <a:t>Database</a:t>
            </a:r>
            <a:r>
              <a:rPr lang="hu-HU" sz="4950" b="1" dirty="0">
                <a:solidFill>
                  <a:schemeClr val="bg1"/>
                </a:solidFill>
              </a:rPr>
              <a:t> of </a:t>
            </a:r>
            <a:r>
              <a:rPr lang="hu-HU" sz="4950" b="1" dirty="0" err="1">
                <a:solidFill>
                  <a:schemeClr val="bg1"/>
                </a:solidFill>
              </a:rPr>
              <a:t>Japan</a:t>
            </a:r>
            <a:r>
              <a:rPr lang="hu-HU" sz="4950" b="1" dirty="0">
                <a:solidFill>
                  <a:schemeClr val="bg1"/>
                </a:solidFill>
              </a:rPr>
              <a:t> (</a:t>
            </a:r>
            <a:r>
              <a:rPr lang="hu-HU" sz="4950" b="1" dirty="0" err="1">
                <a:solidFill>
                  <a:schemeClr val="bg1"/>
                </a:solidFill>
              </a:rPr>
              <a:t>DDBJ</a:t>
            </a:r>
            <a:r>
              <a:rPr lang="hu-HU" sz="4950" b="1" dirty="0">
                <a:solidFill>
                  <a:schemeClr val="bg1"/>
                </a:solidFill>
              </a:rPr>
              <a:t>)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9D8E1E9A-2417-4DB3-B98F-DEF4FE14A9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539" y="2386535"/>
            <a:ext cx="6618919" cy="277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527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ím 15">
            <a:extLst>
              <a:ext uri="{FF2B5EF4-FFF2-40B4-BE49-F238E27FC236}">
                <a16:creationId xmlns:a16="http://schemas.microsoft.com/office/drawing/2014/main" id="{F267D3C1-5738-418F-BBA4-23AAE950EB52}"/>
              </a:ext>
            </a:extLst>
          </p:cNvPr>
          <p:cNvSpPr txBox="1">
            <a:spLocks/>
          </p:cNvSpPr>
          <p:nvPr/>
        </p:nvSpPr>
        <p:spPr>
          <a:xfrm>
            <a:off x="1524001" y="-25072"/>
            <a:ext cx="9143999" cy="1403252"/>
          </a:xfrm>
          <a:prstGeom prst="rect">
            <a:avLst/>
          </a:prstGeom>
          <a:solidFill>
            <a:schemeClr val="accent4"/>
          </a:solidFill>
          <a:effectLst>
            <a:outerShdw blurRad="44450" dist="27940" dir="5400000" algn="ctr">
              <a:schemeClr val="accent4">
                <a:alpha val="32000"/>
              </a:scheme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68580" tIns="34290" rIns="68580" bIns="34290" rtlCol="0" anchor="b">
            <a:normAutofit fontScale="975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hu-HU" sz="3300" b="1" dirty="0">
                <a:solidFill>
                  <a:schemeClr val="bg1"/>
                </a:solidFill>
              </a:rPr>
            </a:br>
            <a:br>
              <a:rPr lang="hu-HU" sz="3375" dirty="0"/>
            </a:br>
            <a:endParaRPr lang="hu-HU" sz="3375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568AAB9-F556-4C74-8A80-11CC57BD9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2" y="222862"/>
            <a:ext cx="9143999" cy="13100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br>
              <a:rPr lang="hu-HU" sz="4950" b="1" dirty="0">
                <a:solidFill>
                  <a:schemeClr val="bg1"/>
                </a:solidFill>
              </a:rPr>
            </a:br>
            <a:r>
              <a:rPr lang="hu-HU" sz="4950" b="1" dirty="0">
                <a:solidFill>
                  <a:schemeClr val="bg1"/>
                </a:solidFill>
              </a:rPr>
              <a:t>National Center </a:t>
            </a:r>
            <a:r>
              <a:rPr lang="hu-HU" sz="4950" b="1" dirty="0" err="1">
                <a:solidFill>
                  <a:schemeClr val="bg1"/>
                </a:solidFill>
              </a:rPr>
              <a:t>for</a:t>
            </a:r>
            <a:r>
              <a:rPr lang="hu-HU" sz="4950" b="1" dirty="0">
                <a:solidFill>
                  <a:schemeClr val="bg1"/>
                </a:solidFill>
              </a:rPr>
              <a:t> </a:t>
            </a:r>
            <a:r>
              <a:rPr lang="hu-HU" sz="4950" b="1" dirty="0" err="1">
                <a:solidFill>
                  <a:schemeClr val="bg1"/>
                </a:solidFill>
              </a:rPr>
              <a:t>Biotechnology</a:t>
            </a:r>
            <a:r>
              <a:rPr lang="hu-HU" sz="4950" b="1" dirty="0">
                <a:solidFill>
                  <a:schemeClr val="bg1"/>
                </a:solidFill>
              </a:rPr>
              <a:t> </a:t>
            </a:r>
            <a:r>
              <a:rPr lang="hu-HU" sz="4950" b="1" dirty="0" err="1">
                <a:solidFill>
                  <a:schemeClr val="bg1"/>
                </a:solidFill>
              </a:rPr>
              <a:t>Information</a:t>
            </a:r>
            <a:r>
              <a:rPr lang="hu-HU" sz="4950" b="1" dirty="0">
                <a:solidFill>
                  <a:schemeClr val="bg1"/>
                </a:solidFill>
              </a:rPr>
              <a:t> (NCBI)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E0B8F1B3-47F9-42D9-8426-E37499F2C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715" y="1900991"/>
            <a:ext cx="8746570" cy="3765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543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Szélesvásznú</PresentationFormat>
  <Paragraphs>6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Office-téma</vt:lpstr>
      <vt:lpstr>European Bioinformatics Institute (EBI)</vt:lpstr>
      <vt:lpstr>DNA Database of Japan (DDBJ)</vt:lpstr>
      <vt:lpstr> National Center for Biotechnology Information (NCBI)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Bioinformatics Institute (EBI)</dc:title>
  <dc:creator>Nori</dc:creator>
  <cp:lastModifiedBy>Nori</cp:lastModifiedBy>
  <cp:revision>1</cp:revision>
  <dcterms:created xsi:type="dcterms:W3CDTF">2019-03-04T13:00:02Z</dcterms:created>
  <dcterms:modified xsi:type="dcterms:W3CDTF">2019-03-04T13:00:21Z</dcterms:modified>
</cp:coreProperties>
</file>